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hPhKAr2J1WyjdKLxh614g76g1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42e0b1a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42e0b1a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8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19" name="Google Shape;119;p28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8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22" name="Google Shape;122;p28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25" name="Google Shape;125;p28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3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3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3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446571" y="4632325"/>
            <a:ext cx="5452784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Welcome to Reception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/>
              <a:t>Cosmina and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/>
              <a:t>Ana Maria classes</a:t>
            </a:r>
            <a:endParaRPr sz="3200"/>
          </a:p>
        </p:txBody>
      </p:sp>
      <p:pic>
        <p:nvPicPr>
          <p:cNvPr id="149" name="Google Shape;149;p1" descr="Calendar on table"/>
          <p:cNvPicPr preferRelativeResize="0"/>
          <p:nvPr/>
        </p:nvPicPr>
        <p:blipFill rotWithShape="1">
          <a:blip r:embed="rId3">
            <a:alphaModFix/>
          </a:blip>
          <a:srcRect t="15348" b="35320"/>
          <a:stretch/>
        </p:blipFill>
        <p:spPr>
          <a:xfrm>
            <a:off x="20" y="10"/>
            <a:ext cx="12191977" cy="4014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/>
          <p:nvPr/>
        </p:nvSpPr>
        <p:spPr>
          <a:xfrm>
            <a:off x="6507257" y="4152593"/>
            <a:ext cx="4451347" cy="47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rPr lang="en-US" sz="3200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9th October 2025</a:t>
            </a:r>
            <a:endParaRPr sz="3200" b="0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1080000" y="540032"/>
            <a:ext cx="4426782" cy="133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Home learning</a:t>
            </a:r>
            <a:endParaRPr/>
          </a:p>
        </p:txBody>
      </p:sp>
      <p:sp>
        <p:nvSpPr>
          <p:cNvPr id="214" name="Google Shape;214;p10"/>
          <p:cNvSpPr txBox="1">
            <a:spLocks noGrp="1"/>
          </p:cNvSpPr>
          <p:nvPr>
            <p:ph type="body" idx="1"/>
          </p:nvPr>
        </p:nvSpPr>
        <p:spPr>
          <a:xfrm>
            <a:off x="472889" y="2086229"/>
            <a:ext cx="6169813" cy="402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Sent on Friday and  due on Wednesday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Please hear your child read &amp; sign the reading log daily.</a:t>
            </a:r>
            <a:endParaRPr/>
          </a:p>
          <a:p>
            <a:pPr marL="342900" lvl="0" indent="-3327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Please make sure your child completes all homework as independent as possible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Children must bring a book  bag into school on Wedesday with homework completed and both books returned.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15" name="Google Shape;215;p10" descr="Free Transparent Computer Clipart, Download Free Transparent Computer  Clipart png images, Free ClipArts on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864" y="1603651"/>
            <a:ext cx="4452148" cy="365076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How you can support your child?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22" name="Google Shape;222;p11"/>
          <p:cNvSpPr txBox="1">
            <a:spLocks noGrp="1"/>
          </p:cNvSpPr>
          <p:nvPr>
            <p:ph type="body" idx="1"/>
          </p:nvPr>
        </p:nvSpPr>
        <p:spPr>
          <a:xfrm>
            <a:off x="313850" y="1327850"/>
            <a:ext cx="11250300" cy="4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►"/>
            </a:pPr>
            <a:r>
              <a:rPr lang="en-US" sz="2900"/>
              <a:t>Hear them read or read to them daily.</a:t>
            </a:r>
            <a:endParaRPr sz="2900"/>
          </a:p>
          <a:p>
            <a:pPr marL="3429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►"/>
            </a:pPr>
            <a:r>
              <a:rPr lang="en-US" sz="2900"/>
              <a:t>Sing songs with them</a:t>
            </a:r>
            <a:endParaRPr sz="29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900"/>
              <a:t>Talk to them during the school run and when at home to build up their communication skills</a:t>
            </a:r>
            <a:endParaRPr sz="29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900"/>
              <a:t>Support them to become independent,  organised and ready for school.</a:t>
            </a:r>
            <a:endParaRPr sz="29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►"/>
            </a:pPr>
            <a:r>
              <a:rPr lang="en-US" sz="2900"/>
              <a:t>Reward your child at home with class chart points when they complete tasks &amp; for daily reading. The office can support with access should you have difficulty.</a:t>
            </a:r>
            <a:endParaRPr sz="2900"/>
          </a:p>
          <a:p>
            <a:pPr marL="34290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sz="5200"/>
              <a:t>Thank you!</a:t>
            </a:r>
            <a:endParaRPr sz="5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Meeting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To introduce general information: uniform, P.E. kit, school timings.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To introduce the curriculum that your child will be covering in Reception.</a:t>
            </a:r>
            <a:endParaRPr sz="32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To identify the ways you can support your child in their learning at home.</a:t>
            </a:r>
            <a:endParaRPr/>
          </a:p>
          <a:p>
            <a:pPr marL="342900" lvl="0" indent="-1803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title"/>
          </p:nvPr>
        </p:nvSpPr>
        <p:spPr>
          <a:xfrm>
            <a:off x="810494" y="537235"/>
            <a:ext cx="4965794" cy="133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Class Teachers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734609" y="1868840"/>
            <a:ext cx="5353036" cy="1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06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Mrs Matesescu	</a:t>
            </a:r>
            <a:endParaRPr sz="2400"/>
          </a:p>
          <a:p>
            <a:pPr marL="342900" lvl="0" indent="-30632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Miss Obilade</a:t>
            </a:r>
            <a:endParaRPr/>
          </a:p>
          <a:p>
            <a:pPr marL="3429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400"/>
          </a:p>
          <a:p>
            <a:pPr marL="3429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400"/>
          </a:p>
        </p:txBody>
      </p:sp>
      <p:pic>
        <p:nvPicPr>
          <p:cNvPr id="163" name="Google Shape;163;p3" descr="female teacher is teaching png - Clipart Wor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864" y="1202958"/>
            <a:ext cx="4452148" cy="4452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/>
        </p:nvSpPr>
        <p:spPr>
          <a:xfrm>
            <a:off x="624440" y="2937076"/>
            <a:ext cx="4965794" cy="133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1967265" y="3894108"/>
            <a:ext cx="3243713" cy="240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 Meena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►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 Savage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01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301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School timings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540988" y="2759076"/>
            <a:ext cx="3884962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Start time: 8:30am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Finish time: 3:15pm</a:t>
            </a:r>
            <a:endParaRPr/>
          </a:p>
          <a:p>
            <a:pPr marL="3429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All children enter via the field entrance (Welbeck Road).</a:t>
            </a:r>
            <a:endParaRPr/>
          </a:p>
          <a:p>
            <a:pPr marL="34290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  <p:pic>
        <p:nvPicPr>
          <p:cNvPr id="172" name="Google Shape;172;p4" descr="School Clipart transparent PNG - Stic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466" y="540033"/>
            <a:ext cx="5775279" cy="577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540988" y="461299"/>
            <a:ext cx="3884962" cy="133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Uniform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271800" y="2450525"/>
            <a:ext cx="6359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0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White polo shirt</a:t>
            </a:r>
            <a:endParaRPr/>
          </a:p>
          <a:p>
            <a:pPr marL="342900" lvl="0" indent="-3505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Blue jumper or cardigan</a:t>
            </a:r>
            <a:endParaRPr/>
          </a:p>
          <a:p>
            <a:pPr marL="342900" lvl="0" indent="-3505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Grey skirt or trousers/jogging bottoms</a:t>
            </a:r>
            <a:endParaRPr/>
          </a:p>
          <a:p>
            <a:pPr marL="342900" lvl="0" indent="-3505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Blue check summer dresses</a:t>
            </a:r>
            <a:endParaRPr/>
          </a:p>
          <a:p>
            <a:pPr marL="342900" lvl="0" indent="-3505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Black shoes</a:t>
            </a:r>
            <a:endParaRPr/>
          </a:p>
          <a:p>
            <a:pPr marL="342900" lvl="0" indent="-3505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No leggings</a:t>
            </a:r>
            <a:endParaRPr/>
          </a:p>
          <a:p>
            <a:pPr marL="342900" lvl="0" indent="-2489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505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b="1"/>
              <a:t>PLEASE ENSURE YOUR CHILD’S CLOTHES ARE LABELLED – ESPECIALLY JUMPERS</a:t>
            </a:r>
            <a:endParaRPr/>
          </a:p>
        </p:txBody>
      </p:sp>
      <p:pic>
        <p:nvPicPr>
          <p:cNvPr id="179" name="Google Shape;179;p5" descr="http://webfronter.com/harrow/Earlsmead/menu6/School_Uniform/DSC0208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314" y="540033"/>
            <a:ext cx="3017584" cy="577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450675" y="540000"/>
            <a:ext cx="6564300" cy="20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 dirty="0"/>
              <a:t>P.E. Kit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 dirty="0"/>
              <a:t>PE is on Thursdays</a:t>
            </a:r>
            <a:br>
              <a:rPr lang="en-US" dirty="0"/>
            </a:br>
            <a:endParaRPr dirty="0"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1080000" y="2759076"/>
            <a:ext cx="4460874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White t-shirt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Blue or black shorts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Black or blue tracksuit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Trainers or plimsolls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  <p:pic>
        <p:nvPicPr>
          <p:cNvPr id="186" name="Google Shape;186;p6" descr="A group of blue jean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014" y="992751"/>
            <a:ext cx="4438998" cy="184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2014" y="4056055"/>
            <a:ext cx="4438998" cy="176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42e0b1aa9_0_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Spare clothes	</a:t>
            </a:r>
            <a:endParaRPr b="1"/>
          </a:p>
        </p:txBody>
      </p:sp>
      <p:sp>
        <p:nvSpPr>
          <p:cNvPr id="193" name="Google Shape;193;g3042e0b1aa9_0_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P</a:t>
            </a:r>
            <a:r>
              <a:rPr lang="en-US" sz="2900"/>
              <a:t>le</a:t>
            </a:r>
            <a:r>
              <a:rPr lang="en-US" sz="2800"/>
              <a:t>ase send a spare set of clothes including the following to be kept at school in case of an accident:</a:t>
            </a:r>
            <a:endParaRPr sz="2800"/>
          </a:p>
          <a:p>
            <a:pPr marL="457200" lvl="0" indent="-370840" algn="l" rtl="0">
              <a:spcBef>
                <a:spcPts val="1000"/>
              </a:spcBef>
              <a:spcAft>
                <a:spcPts val="0"/>
              </a:spcAft>
              <a:buSzPts val="2240"/>
              <a:buChar char="❖"/>
            </a:pPr>
            <a:r>
              <a:rPr lang="en-US" sz="2800"/>
              <a:t>Underwear</a:t>
            </a:r>
            <a:endParaRPr sz="280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❖"/>
            </a:pPr>
            <a:r>
              <a:rPr lang="en-US" sz="2800"/>
              <a:t>Jogging bottoms</a:t>
            </a:r>
            <a:endParaRPr sz="280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❖"/>
            </a:pPr>
            <a:r>
              <a:rPr lang="en-US" sz="2800"/>
              <a:t>Skirt</a:t>
            </a:r>
            <a:endParaRPr sz="280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❖"/>
            </a:pPr>
            <a:r>
              <a:rPr lang="en-US" sz="2800"/>
              <a:t>Socks</a:t>
            </a:r>
            <a:endParaRPr sz="280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❖"/>
            </a:pPr>
            <a:r>
              <a:rPr lang="en-US" sz="2800"/>
              <a:t>Shoes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packed lunches</a:t>
            </a: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501650" y="2429541"/>
            <a:ext cx="5324475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u="sng">
                <a:solidFill>
                  <a:srgbClr val="00B050"/>
                </a:solidFill>
              </a:rPr>
              <a:t>Packed lunches should be healthy and contain: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Sandwich / pasta / rice etc.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Fruit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Yoghurt / biscuit etc.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Fruit juice or water.</a:t>
            </a:r>
            <a:endParaRPr/>
          </a:p>
        </p:txBody>
      </p:sp>
      <p:sp>
        <p:nvSpPr>
          <p:cNvPr id="200" name="Google Shape;200;p7"/>
          <p:cNvSpPr txBox="1"/>
          <p:nvPr/>
        </p:nvSpPr>
        <p:spPr>
          <a:xfrm>
            <a:off x="6092825" y="2439731"/>
            <a:ext cx="5324475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C5453"/>
              </a:buClr>
              <a:buSzPts val="2800"/>
              <a:buFont typeface="Noto Sans Symbols"/>
              <a:buNone/>
            </a:pPr>
            <a:r>
              <a:rPr lang="en-US" sz="2800" b="1" i="0" u="sng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Packed lunches should NOT contain: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C5453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Nuts or food containing nuts.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C5453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Fizzy drinks.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C5453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Crisps.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3600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C5453"/>
              </a:buClr>
              <a:buSzPts val="2800"/>
              <a:buFont typeface="Noto Sans Symbols"/>
              <a:buChar char="·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Chocolate / sweets.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7" descr="Lunchbox Ideas | Recipes | Change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975" y="248573"/>
            <a:ext cx="1912573" cy="191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540994" y="1292446"/>
            <a:ext cx="3322637" cy="468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Reception Curriculum</a:t>
            </a:r>
            <a:endParaRPr/>
          </a:p>
        </p:txBody>
      </p:sp>
      <p:pic>
        <p:nvPicPr>
          <p:cNvPr id="207" name="Google Shape;207;p8" descr="Writing PNG Image File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566" y="876079"/>
            <a:ext cx="2056269" cy="15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4153200" y="1024650"/>
            <a:ext cx="7521000" cy="4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0038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24"/>
              <a:buFont typeface="Noto Sans Symbols"/>
              <a:buChar char="🞇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Early Years Foundation Stage Curriculum consists of seventeen areas of learning based on Development Matters document.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00380" algn="l" rtl="0">
              <a:spcBef>
                <a:spcPts val="372"/>
              </a:spcBef>
              <a:spcAft>
                <a:spcPts val="0"/>
              </a:spcAft>
              <a:buClr>
                <a:schemeClr val="lt1"/>
              </a:buClr>
              <a:buSzPts val="1824"/>
              <a:buFont typeface="Noto Sans Symbols"/>
              <a:buChar char="🞇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Topics cover all areas of learning. These change each half term.  We also follow the children’s interests to ensure that children engage in their learning.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00380" algn="l" rtl="0">
              <a:spcBef>
                <a:spcPts val="372"/>
              </a:spcBef>
              <a:spcAft>
                <a:spcPts val="0"/>
              </a:spcAft>
              <a:buClr>
                <a:schemeClr val="lt1"/>
              </a:buClr>
              <a:buSzPts val="1824"/>
              <a:buFont typeface="Noto Sans Symbols"/>
              <a:buChar char="🞇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first half- term we will be focussing on social skills and getting to know the children.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00380" algn="l" rtl="0">
              <a:spcBef>
                <a:spcPts val="372"/>
              </a:spcBef>
              <a:spcAft>
                <a:spcPts val="0"/>
              </a:spcAft>
              <a:buClr>
                <a:schemeClr val="lt1"/>
              </a:buClr>
              <a:buSzPts val="1824"/>
              <a:buFont typeface="Noto Sans Symbols"/>
              <a:buChar char="🞇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 lots and lots of practical activities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00380" algn="l" rtl="0">
              <a:spcBef>
                <a:spcPts val="372"/>
              </a:spcBef>
              <a:spcAft>
                <a:spcPts val="0"/>
              </a:spcAft>
              <a:buClr>
                <a:schemeClr val="lt1"/>
              </a:buClr>
              <a:buSzPts val="1824"/>
              <a:buFont typeface="Noto Sans Symbols"/>
              <a:buChar char="🞇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of the children’s learning is initially play based.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Noto Sans Symbols</vt:lpstr>
      <vt:lpstr>Arial</vt:lpstr>
      <vt:lpstr>Century Gothic</vt:lpstr>
      <vt:lpstr>Ion</vt:lpstr>
      <vt:lpstr>Welcome to Reception</vt:lpstr>
      <vt:lpstr>Meeting</vt:lpstr>
      <vt:lpstr>Class Teachers</vt:lpstr>
      <vt:lpstr>School timings</vt:lpstr>
      <vt:lpstr>Uniform</vt:lpstr>
      <vt:lpstr>  P.E. Kit PE is on Thursdays </vt:lpstr>
      <vt:lpstr>Spare clothes </vt:lpstr>
      <vt:lpstr>packed lunches</vt:lpstr>
      <vt:lpstr>Reception Curriculum</vt:lpstr>
      <vt:lpstr>Home learning</vt:lpstr>
      <vt:lpstr>How you can support your child?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Thurlow, Sally</dc:creator>
  <cp:lastModifiedBy>Ifeoluwa Obilade</cp:lastModifiedBy>
  <cp:revision>1</cp:revision>
  <dcterms:created xsi:type="dcterms:W3CDTF">2021-09-26T21:25:24Z</dcterms:created>
  <dcterms:modified xsi:type="dcterms:W3CDTF">2025-10-09T08:43:39Z</dcterms:modified>
</cp:coreProperties>
</file>